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9"/>
  </p:notesMasterIdLst>
  <p:sldIdLst>
    <p:sldId id="260" r:id="rId2"/>
    <p:sldId id="256" r:id="rId3"/>
    <p:sldId id="262" r:id="rId4"/>
    <p:sldId id="257" r:id="rId5"/>
    <p:sldId id="263" r:id="rId6"/>
    <p:sldId id="258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151B"/>
    <a:srgbClr val="FBD109"/>
    <a:srgbClr val="FFFFFF"/>
    <a:srgbClr val="C7D71E"/>
    <a:srgbClr val="FDD100"/>
    <a:srgbClr val="F68D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0327" autoAdjust="0"/>
  </p:normalViewPr>
  <p:slideViewPr>
    <p:cSldViewPr snapToGrid="0">
      <p:cViewPr varScale="1">
        <p:scale>
          <a:sx n="82" d="100"/>
          <a:sy n="82" d="100"/>
        </p:scale>
        <p:origin x="167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E4B53F-7F9D-4130-BB5F-F51A70944D71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AD92BF-1425-49FB-9BA1-2201DC25BB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2523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AD92BF-1425-49FB-9BA1-2201DC25BB4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81735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Collect ideas from the group.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7237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Images created using: storyboardthat.com </a:t>
            </a:r>
          </a:p>
          <a:p>
            <a:r>
              <a:rPr lang="en-GB" dirty="0"/>
              <a:t>Poem example: The Sea by James Reeves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AD92BF-1425-49FB-9BA1-2201DC25BB4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5377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9443-2990-4BBB-A263-F0B432902F17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3936-63EA-420C-A23D-5B39BE8A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177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9443-2990-4BBB-A263-F0B432902F17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3936-63EA-420C-A23D-5B39BE8A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126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9443-2990-4BBB-A263-F0B432902F17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3936-63EA-420C-A23D-5B39BE8A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5441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484788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79512" y="6356355"/>
            <a:ext cx="2057400" cy="365125"/>
          </a:xfrm>
        </p:spPr>
        <p:txBody>
          <a:bodyPr/>
          <a:lstStyle/>
          <a:p>
            <a:fld id="{A129F02E-E13B-E148-99C8-275F8509BA90}" type="datetime1">
              <a:rPr lang="en-GB" smtClean="0"/>
              <a:t>13/09/2022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11760" y="6356355"/>
            <a:ext cx="3086100" cy="365125"/>
          </a:xfrm>
        </p:spPr>
        <p:txBody>
          <a:bodyPr/>
          <a:lstStyle/>
          <a:p>
            <a:r>
              <a:rPr lang="en-GB"/>
              <a:t>PowerPoint subject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672709" y="6356355"/>
            <a:ext cx="1491580" cy="365125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7E8AE4-960E-AD43-B751-DEF8CDFA610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6" b="25809"/>
          <a:stretch/>
        </p:blipFill>
        <p:spPr>
          <a:xfrm>
            <a:off x="0" y="0"/>
            <a:ext cx="9144000" cy="11521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066A86-E4DD-F341-B26F-3E2EB20DE3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2576" y="6356351"/>
            <a:ext cx="432048" cy="3512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96B760-A39D-D247-B599-343715BCDB13}"/>
              </a:ext>
            </a:extLst>
          </p:cNvPr>
          <p:cNvSpPr txBox="1"/>
          <p:nvPr userDrawn="1"/>
        </p:nvSpPr>
        <p:spPr>
          <a:xfrm>
            <a:off x="7510290" y="6352144"/>
            <a:ext cx="102215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@ESBUK</a:t>
            </a:r>
          </a:p>
        </p:txBody>
      </p:sp>
    </p:spTree>
    <p:extLst>
      <p:ext uri="{BB962C8B-B14F-4D97-AF65-F5344CB8AC3E}">
        <p14:creationId xmlns:p14="http://schemas.microsoft.com/office/powerpoint/2010/main" val="440895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9443-2990-4BBB-A263-F0B432902F17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3936-63EA-420C-A23D-5B39BE8A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0515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9443-2990-4BBB-A263-F0B432902F17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3936-63EA-420C-A23D-5B39BE8A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003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9443-2990-4BBB-A263-F0B432902F17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3936-63EA-420C-A23D-5B39BE8A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4280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9443-2990-4BBB-A263-F0B432902F17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3936-63EA-420C-A23D-5B39BE8A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6171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9443-2990-4BBB-A263-F0B432902F17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3936-63EA-420C-A23D-5B39BE8A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78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9443-2990-4BBB-A263-F0B432902F17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3936-63EA-420C-A23D-5B39BE8A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903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9443-2990-4BBB-A263-F0B432902F17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3936-63EA-420C-A23D-5B39BE8A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1513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9443-2990-4BBB-A263-F0B432902F17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3936-63EA-420C-A23D-5B39BE8A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0893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09443-2990-4BBB-A263-F0B432902F17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A3936-63EA-420C-A23D-5B39BE8A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831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58025-BB64-21E2-A99D-DB583D650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06" y="1046760"/>
            <a:ext cx="7886700" cy="704668"/>
          </a:xfrm>
        </p:spPr>
        <p:txBody>
          <a:bodyPr>
            <a:normAutofit/>
          </a:bodyPr>
          <a:lstStyle/>
          <a:p>
            <a:pPr algn="ctr"/>
            <a:r>
              <a:rPr lang="en-GB" sz="4000" b="1" i="1" dirty="0">
                <a:latin typeface="+mn-lt"/>
              </a:rPr>
              <a:t>Memorising a Poem or Script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978E5E-74D8-AAF9-8FA2-8D5E5B3756DF}"/>
              </a:ext>
            </a:extLst>
          </p:cNvPr>
          <p:cNvSpPr txBox="1"/>
          <p:nvPr/>
        </p:nvSpPr>
        <p:spPr>
          <a:xfrm>
            <a:off x="342900" y="1728843"/>
            <a:ext cx="51642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i="1" dirty="0"/>
              <a:t>Why from memory, not reading?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CE0E89-2C83-23BA-AE30-5DF26A39E93C}"/>
              </a:ext>
            </a:extLst>
          </p:cNvPr>
          <p:cNvSpPr txBox="1"/>
          <p:nvPr/>
        </p:nvSpPr>
        <p:spPr>
          <a:xfrm>
            <a:off x="342900" y="2190508"/>
            <a:ext cx="5819793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One of the things you are assessed on in Section 2 is how well you have memorised your chosen poem or drama piece – but you might be wondering why we want you to learn it by heart.</a:t>
            </a:r>
          </a:p>
          <a:p>
            <a:endParaRPr lang="en-GB" sz="1600" dirty="0"/>
          </a:p>
          <a:p>
            <a:r>
              <a:rPr lang="en-GB" sz="1600" dirty="0"/>
              <a:t>There are lots of reasons to learn poetry/scripts by heart, but here are the a few that we think are a good start:</a:t>
            </a:r>
          </a:p>
          <a:p>
            <a:endParaRPr lang="en-GB" sz="1600" dirty="0"/>
          </a:p>
          <a:p>
            <a:pPr marL="342900" indent="-342900">
              <a:spcAft>
                <a:spcPts val="200"/>
              </a:spcAft>
              <a:buAutoNum type="arabicPeriod"/>
            </a:pPr>
            <a:r>
              <a:rPr lang="en-GB" sz="1600" dirty="0"/>
              <a:t>By reciting from memory, you can free up your hands and are able to focus more on your body language and facial expression – you can look right at your audience if you’re not reading from paper. </a:t>
            </a:r>
          </a:p>
          <a:p>
            <a:pPr marL="342900" indent="-342900">
              <a:spcAft>
                <a:spcPts val="200"/>
              </a:spcAft>
              <a:buAutoNum type="arabicPeriod"/>
            </a:pPr>
            <a:r>
              <a:rPr lang="en-GB" sz="1600" dirty="0"/>
              <a:t>Learning by heart helps you to learn new words and their meanings.</a:t>
            </a:r>
          </a:p>
          <a:p>
            <a:pPr marL="342900" indent="-342900">
              <a:spcAft>
                <a:spcPts val="200"/>
              </a:spcAft>
              <a:buAutoNum type="arabicPeriod"/>
            </a:pPr>
            <a:r>
              <a:rPr lang="en-GB" sz="1600" dirty="0"/>
              <a:t>Learning how to memorise poetry  or scripts will help you learn to memorise other things, too.</a:t>
            </a:r>
          </a:p>
          <a:p>
            <a:endParaRPr lang="en-GB" sz="16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7601" y="3188929"/>
            <a:ext cx="2162865" cy="2111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441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6484095-F740-8A68-8731-8A010302FCFE}"/>
              </a:ext>
            </a:extLst>
          </p:cNvPr>
          <p:cNvSpPr txBox="1"/>
          <p:nvPr/>
        </p:nvSpPr>
        <p:spPr>
          <a:xfrm>
            <a:off x="394855" y="1384362"/>
            <a:ext cx="569421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b="1" i="1" dirty="0"/>
              <a:t>Read, Say, Cover, Repeat…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B233813D-97C4-72A7-A165-9488FFD2452B}"/>
              </a:ext>
            </a:extLst>
          </p:cNvPr>
          <p:cNvSpPr txBox="1">
            <a:spLocks/>
          </p:cNvSpPr>
          <p:nvPr/>
        </p:nvSpPr>
        <p:spPr>
          <a:xfrm>
            <a:off x="394855" y="2133384"/>
            <a:ext cx="8489372" cy="381158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en-GB" sz="1800" dirty="0"/>
              <a:t>Read a line of your poem/play. </a:t>
            </a: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en-GB" sz="1800" dirty="0"/>
              <a:t>Say the line aloud or to a partner, pointing at the words whilst you say them.</a:t>
            </a: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en-GB" sz="1800" dirty="0"/>
              <a:t>Cover it up.</a:t>
            </a: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en-GB" sz="1800" dirty="0"/>
              <a:t>Repeat the line out loud again, without looking.</a:t>
            </a: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en-GB" sz="1800" dirty="0"/>
              <a:t>Check the line was correct, if so, move onto the next line.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A77E3E2-38C8-611A-30A9-B4E0B6F8A2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20051" y="4107643"/>
            <a:ext cx="3377688" cy="229934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9DAA1AE-D99F-18CA-A01C-34599F01F02A}"/>
              </a:ext>
            </a:extLst>
          </p:cNvPr>
          <p:cNvSpPr txBox="1"/>
          <p:nvPr/>
        </p:nvSpPr>
        <p:spPr>
          <a:xfrm>
            <a:off x="726086" y="4334214"/>
            <a:ext cx="296561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/>
              <a:t>This exercise can be repeated with chunks of the poem/script. Each time you feel confident that you have a chunk memorised, add on the next few lines.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0685" y="4098930"/>
            <a:ext cx="1295400" cy="22574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4289" y="4498979"/>
            <a:ext cx="1095375" cy="145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286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DC2F85-1215-094B-F656-5CBCB0920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095" y="1069153"/>
            <a:ext cx="7886700" cy="1102548"/>
          </a:xfrm>
        </p:spPr>
        <p:txBody>
          <a:bodyPr anchor="t">
            <a:normAutofit/>
          </a:bodyPr>
          <a:lstStyle/>
          <a:p>
            <a:r>
              <a:rPr lang="en-GB" sz="3200" b="1" i="1" dirty="0">
                <a:latin typeface="+mn-lt"/>
              </a:rPr>
              <a:t>Storyboard</a:t>
            </a: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86732449-734B-B23F-4554-4A2883335F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0094148"/>
              </p:ext>
            </p:extLst>
          </p:nvPr>
        </p:nvGraphicFramePr>
        <p:xfrm>
          <a:off x="353293" y="1724891"/>
          <a:ext cx="8442612" cy="388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14204">
                  <a:extLst>
                    <a:ext uri="{9D8B030D-6E8A-4147-A177-3AD203B41FA5}">
                      <a16:colId xmlns:a16="http://schemas.microsoft.com/office/drawing/2014/main" val="3630774901"/>
                    </a:ext>
                  </a:extLst>
                </a:gridCol>
                <a:gridCol w="2814204">
                  <a:extLst>
                    <a:ext uri="{9D8B030D-6E8A-4147-A177-3AD203B41FA5}">
                      <a16:colId xmlns:a16="http://schemas.microsoft.com/office/drawing/2014/main" val="1124237695"/>
                    </a:ext>
                  </a:extLst>
                </a:gridCol>
                <a:gridCol w="2814204">
                  <a:extLst>
                    <a:ext uri="{9D8B030D-6E8A-4147-A177-3AD203B41FA5}">
                      <a16:colId xmlns:a16="http://schemas.microsoft.com/office/drawing/2014/main" val="3606493298"/>
                    </a:ext>
                  </a:extLst>
                </a:gridCol>
              </a:tblGrid>
              <a:tr h="1440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1. Create a cartoon version of your poem/play script.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2. Break your piece down into chunks – how you do this will depend on your poem or play script.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3. In each big box on the storyboard, draw an image to represent the lines you need to remember.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404958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9428516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r>
                        <a:rPr lang="en-GB" dirty="0"/>
                        <a:t>4. In the smaller box below, write out the key words to guide you along your poem.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926423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Sea – hungry dog – giant – grey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Rolls – beach – clashing – jaws – hour – gnaws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1117771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61301A2C-02CD-A4A3-E5EC-C6421F96DF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8377" y="3564081"/>
            <a:ext cx="1987245" cy="135774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5A847E4-6A35-1748-713C-2B90544AEF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7061" y="3564081"/>
            <a:ext cx="1987245" cy="1355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982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21B02E5-0DA2-FF94-06EA-59A43CBAC040}"/>
              </a:ext>
            </a:extLst>
          </p:cNvPr>
          <p:cNvSpPr txBox="1"/>
          <p:nvPr/>
        </p:nvSpPr>
        <p:spPr>
          <a:xfrm>
            <a:off x="374072" y="1197469"/>
            <a:ext cx="457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b="1" i="1" dirty="0"/>
              <a:t>Rewrite the Text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0626" y="4966098"/>
            <a:ext cx="1265666" cy="129964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4072" y="1900334"/>
            <a:ext cx="750953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/>
              <a:t>Some people learn best through the act of writing and repetition. You could try writing out your poem/script to help you remember it.</a:t>
            </a:r>
          </a:p>
          <a:p>
            <a:endParaRPr lang="en-GB" dirty="0"/>
          </a:p>
          <a:p>
            <a:r>
              <a:rPr lang="en-GB" dirty="0"/>
              <a:t>There are lots of different ways to do this – do the one that suits you best.</a:t>
            </a:r>
          </a:p>
          <a:p>
            <a:r>
              <a:rPr lang="en-GB" dirty="0"/>
              <a:t>Here are some ideas: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With your coloured pens or pencils write out the poem/script in your best handwriting.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Say the words aloud as you write them.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Write our the words the way you want to say them e.g. CAPITAL LETTERS FOR LOUD BITS, f  a   r     a  p   a   r  t   for slow bits, </a:t>
            </a:r>
            <a:r>
              <a:rPr lang="en-GB" sz="1100" dirty="0"/>
              <a:t>very small </a:t>
            </a:r>
            <a:r>
              <a:rPr lang="en-GB" dirty="0"/>
              <a:t>for quiet bits.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3778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444" y="1112705"/>
            <a:ext cx="7886700" cy="961850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Display Your Poem/Script</a:t>
            </a:r>
          </a:p>
        </p:txBody>
      </p:sp>
      <p:sp>
        <p:nvSpPr>
          <p:cNvPr id="3" name="Rectangle 2"/>
          <p:cNvSpPr/>
          <p:nvPr/>
        </p:nvSpPr>
        <p:spPr>
          <a:xfrm>
            <a:off x="344444" y="2394045"/>
            <a:ext cx="548794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Hang up your piece in a noticeable place. This could be your wardrobe, your mirror, the fridge, or even the back of the bathroom door! </a:t>
            </a:r>
          </a:p>
          <a:p>
            <a:endParaRPr lang="en-GB" dirty="0"/>
          </a:p>
          <a:p>
            <a:r>
              <a:rPr lang="en-GB" dirty="0"/>
              <a:t>Make sure that your poem/script is on display somewhere that you can read it (and practise it) at least twice a day.</a:t>
            </a:r>
          </a:p>
          <a:p>
            <a:endParaRPr lang="en-GB" dirty="0"/>
          </a:p>
          <a:p>
            <a:r>
              <a:rPr lang="en-GB" dirty="0"/>
              <a:t>Each time you read your poem/script, it will help to secure the lines into your memory.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8197" y="2394045"/>
            <a:ext cx="2656876" cy="2743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9230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232C173-BA0C-E840-94E5-5230CB102FCD}"/>
              </a:ext>
            </a:extLst>
          </p:cNvPr>
          <p:cNvSpPr txBox="1"/>
          <p:nvPr/>
        </p:nvSpPr>
        <p:spPr>
          <a:xfrm>
            <a:off x="372412" y="1212651"/>
            <a:ext cx="4883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i="1" dirty="0"/>
              <a:t>Record Yourself</a:t>
            </a:r>
          </a:p>
        </p:txBody>
      </p:sp>
      <p:sp>
        <p:nvSpPr>
          <p:cNvPr id="4" name="Rectangle 3"/>
          <p:cNvSpPr/>
          <p:nvPr/>
        </p:nvSpPr>
        <p:spPr>
          <a:xfrm>
            <a:off x="4522572" y="1861156"/>
            <a:ext cx="416422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dirty="0"/>
              <a:t>Enjoy reciting your piece using different voices and accents. </a:t>
            </a:r>
          </a:p>
          <a:p>
            <a:pPr algn="just"/>
            <a:endParaRPr lang="en-GB" dirty="0"/>
          </a:p>
          <a:p>
            <a:pPr algn="just"/>
            <a:r>
              <a:rPr lang="en-GB" dirty="0"/>
              <a:t>Make the piece fun to say, enjoy the way that the words make you feel as you say them.</a:t>
            </a:r>
          </a:p>
          <a:p>
            <a:pPr algn="just"/>
            <a:endParaRPr lang="en-GB" dirty="0"/>
          </a:p>
          <a:p>
            <a:pPr algn="just"/>
            <a:r>
              <a:rPr lang="en-GB" dirty="0"/>
              <a:t>Experiment with pauses and put emphasis on key words in each line.</a:t>
            </a:r>
          </a:p>
        </p:txBody>
      </p:sp>
      <p:sp>
        <p:nvSpPr>
          <p:cNvPr id="5" name="Rectangle 4"/>
          <p:cNvSpPr/>
          <p:nvPr/>
        </p:nvSpPr>
        <p:spPr>
          <a:xfrm>
            <a:off x="4522572" y="4633549"/>
            <a:ext cx="416422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Practise performing your poem or script to as many friends or family members as you can. </a:t>
            </a:r>
          </a:p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A77E3E2-38C8-611A-30A9-B4E0B6F8A26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412" y="1813719"/>
            <a:ext cx="3557037" cy="263109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6549" y="1990634"/>
            <a:ext cx="32322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You could record yourself (audio or video) performing your piece.</a:t>
            </a:r>
          </a:p>
          <a:p>
            <a:pPr algn="ctr"/>
            <a:r>
              <a:rPr lang="en-GB" dirty="0"/>
              <a:t>Listening to it throughout the day, or even when you go to bed, can help to secure it in your memory.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8575" y="4073818"/>
            <a:ext cx="1955700" cy="231979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232C173-BA0C-E840-94E5-5230CB102FCD}"/>
              </a:ext>
            </a:extLst>
          </p:cNvPr>
          <p:cNvSpPr txBox="1"/>
          <p:nvPr/>
        </p:nvSpPr>
        <p:spPr>
          <a:xfrm>
            <a:off x="4044157" y="1212651"/>
            <a:ext cx="46426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800" b="1" i="1" dirty="0"/>
              <a:t>Practise, Practise, Practise</a:t>
            </a:r>
          </a:p>
        </p:txBody>
      </p:sp>
    </p:spTree>
    <p:extLst>
      <p:ext uri="{BB962C8B-B14F-4D97-AF65-F5344CB8AC3E}">
        <p14:creationId xmlns:p14="http://schemas.microsoft.com/office/powerpoint/2010/main" val="8673986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443751-337E-ABB3-5D5F-6FB45D803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968" y="1063534"/>
            <a:ext cx="7886700" cy="676127"/>
          </a:xfrm>
        </p:spPr>
        <p:txBody>
          <a:bodyPr>
            <a:normAutofit/>
          </a:bodyPr>
          <a:lstStyle/>
          <a:p>
            <a:r>
              <a:rPr lang="en-GB" sz="3200" b="1" i="1" dirty="0">
                <a:latin typeface="+mn-lt"/>
              </a:rPr>
              <a:t>Use Actions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231943E5-A74B-6030-4EDA-7E78CAAA481E}"/>
              </a:ext>
            </a:extLst>
          </p:cNvPr>
          <p:cNvSpPr txBox="1">
            <a:spLocks/>
          </p:cNvSpPr>
          <p:nvPr/>
        </p:nvSpPr>
        <p:spPr>
          <a:xfrm>
            <a:off x="412968" y="1739661"/>
            <a:ext cx="8335616" cy="202426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/>
              <a:t>You could decide actions for each line or key idea of your piece.</a:t>
            </a:r>
          </a:p>
          <a:p>
            <a:pPr marL="0" indent="0">
              <a:buNone/>
            </a:pPr>
            <a:r>
              <a:rPr lang="en-GB" sz="1800" dirty="0"/>
              <a:t>By using actions, you can stimulate your muscle memory, which can help you through the practise stages.</a:t>
            </a:r>
          </a:p>
          <a:p>
            <a:pPr marL="0" indent="0">
              <a:buNone/>
            </a:pPr>
            <a:r>
              <a:rPr lang="en-GB" sz="1800" dirty="0"/>
              <a:t>Use these actions until you can recite the poem/script completely – you might keep some of them for your performance, too.</a:t>
            </a:r>
          </a:p>
          <a:p>
            <a:endParaRPr lang="en-GB" sz="1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6627" y="3547104"/>
            <a:ext cx="3901122" cy="2953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37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1660</TotalTime>
  <Words>707</Words>
  <Application>Microsoft Office PowerPoint</Application>
  <PresentationFormat>On-screen Show (4:3)</PresentationFormat>
  <Paragraphs>60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Memorising a Poem or Script</vt:lpstr>
      <vt:lpstr>PowerPoint Presentation</vt:lpstr>
      <vt:lpstr>Storyboard</vt:lpstr>
      <vt:lpstr>PowerPoint Presentation</vt:lpstr>
      <vt:lpstr>Display Your Poem/Script</vt:lpstr>
      <vt:lpstr>PowerPoint Presentation</vt:lpstr>
      <vt:lpstr>Use Actions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Lauren Kearney</dc:creator>
  <cp:lastModifiedBy>Lauren Kearney</cp:lastModifiedBy>
  <cp:revision>77</cp:revision>
  <dcterms:created xsi:type="dcterms:W3CDTF">2022-03-08T10:28:49Z</dcterms:created>
  <dcterms:modified xsi:type="dcterms:W3CDTF">2022-09-13T10:05:59Z</dcterms:modified>
</cp:coreProperties>
</file>